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72" r:id="rId5"/>
    <p:sldId id="260" r:id="rId6"/>
    <p:sldId id="261" r:id="rId7"/>
    <p:sldId id="270" r:id="rId8"/>
    <p:sldId id="271" r:id="rId9"/>
    <p:sldId id="266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Family First Prevention Services Act - Fiscal and Revenue Enhancement Workgroup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February 10, 2020</a:t>
            </a:r>
          </a:p>
          <a:p>
            <a:r>
              <a:rPr lang="en-US" dirty="0" smtClean="0"/>
              <a:t>Conference Call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99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2004628"/>
            <a:ext cx="10363826" cy="342410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Welcome </a:t>
            </a:r>
            <a:endParaRPr lang="en-US" dirty="0" smtClean="0"/>
          </a:p>
          <a:p>
            <a:pPr lvl="0"/>
            <a:r>
              <a:rPr lang="en-US" dirty="0" smtClean="0"/>
              <a:t>Charter document</a:t>
            </a:r>
            <a:endParaRPr lang="en-US" dirty="0"/>
          </a:p>
          <a:p>
            <a:pPr lvl="0"/>
            <a:r>
              <a:rPr lang="en-US" dirty="0" smtClean="0"/>
              <a:t>Candidacy Workgroup Update</a:t>
            </a:r>
            <a:endParaRPr lang="en-US" dirty="0"/>
          </a:p>
          <a:p>
            <a:pPr lvl="0"/>
            <a:r>
              <a:rPr lang="en-US" dirty="0" smtClean="0"/>
              <a:t>Program Workgroup Update</a:t>
            </a:r>
            <a:endParaRPr lang="en-US" dirty="0"/>
          </a:p>
          <a:p>
            <a:pPr lvl="0"/>
            <a:r>
              <a:rPr lang="en-US" dirty="0" smtClean="0"/>
              <a:t>Maintenance Of Effort</a:t>
            </a:r>
            <a:endParaRPr lang="en-US" dirty="0"/>
          </a:p>
          <a:p>
            <a:pPr lvl="0"/>
            <a:r>
              <a:rPr lang="en-US" dirty="0" smtClean="0"/>
              <a:t>Ethics Issues regarding future procurements</a:t>
            </a:r>
            <a:endParaRPr lang="en-US" dirty="0"/>
          </a:p>
          <a:p>
            <a:pPr lvl="0"/>
            <a:r>
              <a:rPr lang="en-US" dirty="0" smtClean="0"/>
              <a:t>Potential use of the federal seed funding</a:t>
            </a:r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8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773678"/>
          </a:xfrm>
        </p:spPr>
        <p:txBody>
          <a:bodyPr/>
          <a:lstStyle/>
          <a:p>
            <a:r>
              <a:rPr lang="en-US" dirty="0" smtClean="0"/>
              <a:t>Candidacy workgroup update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647568" y="1005016"/>
            <a:ext cx="9391135" cy="517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29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Candidacy workgroup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108886"/>
            <a:ext cx="10363826" cy="3772930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US" b="1" dirty="0" smtClean="0"/>
              <a:t>6.  Families </a:t>
            </a:r>
            <a:r>
              <a:rPr lang="en-US" b="1" dirty="0"/>
              <a:t>with certain characteristics who are identified through a community or neighborhood </a:t>
            </a:r>
            <a:r>
              <a:rPr lang="en-US" b="1" dirty="0" smtClean="0"/>
              <a:t>Pathway:     </a:t>
            </a:r>
          </a:p>
          <a:p>
            <a:pPr marL="0" lvl="0" indent="0">
              <a:buNone/>
            </a:pPr>
            <a:r>
              <a:rPr lang="en-US" b="1" dirty="0"/>
              <a:t>	</a:t>
            </a:r>
            <a:endParaRPr lang="en-US" b="1" dirty="0" smtClean="0"/>
          </a:p>
          <a:p>
            <a:pPr lvl="1"/>
            <a:r>
              <a:rPr lang="en-US" b="1" dirty="0" smtClean="0"/>
              <a:t>Children </a:t>
            </a:r>
            <a:r>
              <a:rPr lang="en-US" b="1" dirty="0"/>
              <a:t>who are chronically absent from preschool/school or are truant from school</a:t>
            </a:r>
            <a:endParaRPr lang="en-US" sz="1200" dirty="0"/>
          </a:p>
          <a:p>
            <a:pPr lvl="1"/>
            <a:r>
              <a:rPr lang="en-US" b="1" dirty="0"/>
              <a:t>Children of incarcerated parents</a:t>
            </a:r>
            <a:endParaRPr lang="en-US" sz="1400" dirty="0"/>
          </a:p>
          <a:p>
            <a:pPr lvl="1"/>
            <a:r>
              <a:rPr lang="en-US" b="1" dirty="0"/>
              <a:t>Trafficked youth</a:t>
            </a:r>
            <a:endParaRPr lang="en-US" sz="1400" dirty="0"/>
          </a:p>
          <a:p>
            <a:pPr lvl="1"/>
            <a:r>
              <a:rPr lang="en-US" b="1" dirty="0"/>
              <a:t>Unstably housed/homeless youth</a:t>
            </a:r>
            <a:endParaRPr lang="en-US" sz="1400" dirty="0"/>
          </a:p>
          <a:p>
            <a:pPr lvl="1"/>
            <a:r>
              <a:rPr lang="en-US" b="1" dirty="0"/>
              <a:t>Families experiencing interpersonal violence</a:t>
            </a:r>
          </a:p>
          <a:p>
            <a:pPr lvl="1"/>
            <a:r>
              <a:rPr lang="en-US" b="1" dirty="0"/>
              <a:t>Youth who have been referred to the juvenile review board or who have been arrested </a:t>
            </a:r>
          </a:p>
          <a:p>
            <a:pPr lvl="1"/>
            <a:r>
              <a:rPr lang="en-US" b="1" dirty="0"/>
              <a:t>Caregivers who have, or have a child with, a substance use disorder, mental health condition or disability that impacts parenting</a:t>
            </a:r>
          </a:p>
          <a:p>
            <a:pPr lvl="1"/>
            <a:r>
              <a:rPr lang="en-US" b="1" dirty="0"/>
              <a:t>Infants born substance-exposed (as defined by the state CAPTA notification protocol)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585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3" y="-122888"/>
            <a:ext cx="10364451" cy="1596177"/>
          </a:xfrm>
        </p:spPr>
        <p:txBody>
          <a:bodyPr/>
          <a:lstStyle/>
          <a:p>
            <a:r>
              <a:rPr lang="en-US" dirty="0" smtClean="0"/>
              <a:t>Program Workgroup Update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340022" y="1136821"/>
            <a:ext cx="9460698" cy="532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45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 of effort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DCF is contracting with a national expert to receive consultation</a:t>
            </a:r>
          </a:p>
          <a:p>
            <a:r>
              <a:rPr lang="en-US" dirty="0" smtClean="0"/>
              <a:t>Reasoning on 2014 Base year</a:t>
            </a:r>
          </a:p>
          <a:p>
            <a:r>
              <a:rPr lang="en-US" dirty="0" smtClean="0"/>
              <a:t>Sets the minimum to be spent on prevention activities </a:t>
            </a:r>
          </a:p>
          <a:p>
            <a:r>
              <a:rPr lang="en-US" dirty="0" smtClean="0"/>
              <a:t>Determining Statewide the Clearinghouse Services in effect in FY2014</a:t>
            </a:r>
          </a:p>
          <a:p>
            <a:r>
              <a:rPr lang="en-US" dirty="0" smtClean="0"/>
              <a:t>Opportunities / Risks Discussion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75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Use of Federal Seed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Purpose / potential use of funding</a:t>
            </a:r>
          </a:p>
          <a:p>
            <a:r>
              <a:rPr lang="en-US" sz="2800" dirty="0" smtClean="0"/>
              <a:t>Bridging States for loss of revenue when switching to prevention model</a:t>
            </a:r>
          </a:p>
          <a:p>
            <a:r>
              <a:rPr lang="en-US" sz="2800" dirty="0" smtClean="0"/>
              <a:t>Investment funding to implement plans</a:t>
            </a:r>
          </a:p>
          <a:p>
            <a:r>
              <a:rPr lang="en-US" sz="2800" dirty="0" smtClean="0"/>
              <a:t>The commissioner and Executive Team have yet to determine the use of funding 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654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 Issues Related to Potential Procurements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400" dirty="0" smtClean="0"/>
              <a:t>State contracting procurement rules </a:t>
            </a:r>
          </a:p>
          <a:p>
            <a:r>
              <a:rPr lang="en-US" sz="2400" dirty="0" smtClean="0"/>
              <a:t>Insider information vs. Information that is openly available </a:t>
            </a:r>
          </a:p>
          <a:p>
            <a:r>
              <a:rPr lang="en-US" sz="2400" dirty="0" smtClean="0"/>
              <a:t>Planning vs. implementation</a:t>
            </a:r>
          </a:p>
          <a:p>
            <a:r>
              <a:rPr lang="en-US" sz="2400" dirty="0" smtClean="0"/>
              <a:t>RFP creation</a:t>
            </a:r>
          </a:p>
          <a:p>
            <a:r>
              <a:rPr lang="en-US" sz="2400" dirty="0" smtClean="0"/>
              <a:t>Requesting an opinion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041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/ New Items </a:t>
            </a:r>
            <a:br>
              <a:rPr lang="en-US" dirty="0" smtClean="0"/>
            </a:br>
            <a:r>
              <a:rPr lang="en-US" dirty="0" smtClean="0"/>
              <a:t>Preparation for the next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Questions</a:t>
            </a:r>
          </a:p>
          <a:p>
            <a:r>
              <a:rPr lang="en-US" sz="2800" dirty="0" smtClean="0"/>
              <a:t>Comments</a:t>
            </a:r>
          </a:p>
          <a:p>
            <a:r>
              <a:rPr lang="en-US" sz="2800" dirty="0" smtClean="0"/>
              <a:t>Homework </a:t>
            </a:r>
          </a:p>
          <a:p>
            <a:r>
              <a:rPr lang="en-US" sz="2800" dirty="0" smtClean="0"/>
              <a:t>Meeting Schedule – in person and remote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805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190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Tw Cen MT</vt:lpstr>
      <vt:lpstr>Droplet</vt:lpstr>
      <vt:lpstr>Family First Prevention Services Act - Fiscal and Revenue Enhancement Workgroup</vt:lpstr>
      <vt:lpstr>Agenda</vt:lpstr>
      <vt:lpstr>Candidacy workgroup update</vt:lpstr>
      <vt:lpstr>Candidacy workgroup update</vt:lpstr>
      <vt:lpstr>Program Workgroup Update</vt:lpstr>
      <vt:lpstr>Maintenance of effort</vt:lpstr>
      <vt:lpstr>Potential Use of Federal Seed Funding</vt:lpstr>
      <vt:lpstr>Ethics Issues Related to Potential Procurements</vt:lpstr>
      <vt:lpstr>Questions / New Items  Preparation for the next meeting</vt:lpstr>
    </vt:vector>
  </TitlesOfParts>
  <Company>Department of Children and Families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First Prevention Services Act - Fiscal and Revenue Enhancement Workgroup</dc:title>
  <dc:creator>BUTTERFIELD, CINDY</dc:creator>
  <cp:lastModifiedBy>STRAKA, REGINA</cp:lastModifiedBy>
  <cp:revision>31</cp:revision>
  <cp:lastPrinted>2020-02-07T17:28:42Z</cp:lastPrinted>
  <dcterms:created xsi:type="dcterms:W3CDTF">2020-01-06T19:52:24Z</dcterms:created>
  <dcterms:modified xsi:type="dcterms:W3CDTF">2020-02-07T19:14:02Z</dcterms:modified>
</cp:coreProperties>
</file>