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64" r:id="rId3"/>
    <p:sldId id="263" r:id="rId4"/>
    <p:sldId id="258" r:id="rId5"/>
    <p:sldId id="259" r:id="rId6"/>
    <p:sldId id="266" r:id="rId7"/>
    <p:sldId id="260" r:id="rId8"/>
    <p:sldId id="261" r:id="rId9"/>
    <p:sldId id="265" r:id="rId10"/>
    <p:sldId id="262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ERRIER, JOSHONDA" initials="GJ" lastIdx="1" clrIdx="0">
    <p:extLst>
      <p:ext uri="{19B8F6BF-5375-455C-9EA6-DF929625EA0E}">
        <p15:presenceInfo xmlns:p15="http://schemas.microsoft.com/office/powerpoint/2012/main" userId="S-1-5-21-746137067-854245398-682003330-5830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FCAAC0C-35B4-4933-8FC2-084AE5AA5C27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A2EF2B5-F4AA-4B6C-8FF3-D073482506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643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F440-9347-4E31-A321-C94E1C09223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A3E1-3089-4A08-98C4-F230FE1379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044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F440-9347-4E31-A321-C94E1C09223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A3E1-3089-4A08-98C4-F230FE1379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499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F440-9347-4E31-A321-C94E1C09223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A3E1-3089-4A08-98C4-F230FE1379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99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F440-9347-4E31-A321-C94E1C09223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A3E1-3089-4A08-98C4-F230FE1379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85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F440-9347-4E31-A321-C94E1C09223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A3E1-3089-4A08-98C4-F230FE1379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5357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F440-9347-4E31-A321-C94E1C09223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A3E1-3089-4A08-98C4-F230FE1379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873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F440-9347-4E31-A321-C94E1C09223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A3E1-3089-4A08-98C4-F230FE1379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861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F440-9347-4E31-A321-C94E1C09223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A3E1-3089-4A08-98C4-F230FE1379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14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F440-9347-4E31-A321-C94E1C09223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A3E1-3089-4A08-98C4-F230FE1379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52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3B0F440-9347-4E31-A321-C94E1C09223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1FA3E1-3089-4A08-98C4-F230FE1379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43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F440-9347-4E31-A321-C94E1C09223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FA3E1-3089-4A08-98C4-F230FE1379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442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3B0F440-9347-4E31-A321-C94E1C09223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31FA3E1-3089-4A08-98C4-F230FE1379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5373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lan4children.org/ct-family-first/" TargetMode="External"/><Relationship Id="rId2" Type="http://schemas.openxmlformats.org/officeDocument/2006/relationships/hyperlink" Target="https://portal.ct.gov/-/media/DCF/CTFamilyFirst/Community/pdf/State-Prevention-Plan-2-18-20.pdf?la=e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Community Partnership and Youth and Family Engagement Workgroup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 25, 2020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1948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Family First</a:t>
            </a:r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3603" y="6407813"/>
            <a:ext cx="588397" cy="45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43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Established a Sixth Workgroup – Intensive 24/7 Treatment (QRTP)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400" dirty="0"/>
              <a:t>Co-leads: Dr. Linda Dixon, DCF and Alyssa Goduti, Adelbrook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400" dirty="0"/>
              <a:t>Invite when out to all workgroup members Friday, February 21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400" dirty="0"/>
              <a:t>24 Expressed to date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400" dirty="0"/>
              <a:t>First Meeting March 3 @ 9am, </a:t>
            </a:r>
            <a:r>
              <a:rPr lang="en-US" sz="2400" dirty="0" smtClean="0"/>
              <a:t>Location: </a:t>
            </a:r>
            <a:r>
              <a:rPr lang="en-US" sz="2400" dirty="0" smtClean="0">
                <a:solidFill>
                  <a:srgbClr val="FF0000"/>
                </a:solidFill>
              </a:rPr>
              <a:t>The Alliance, 35 Cold Spring Rd, Building 500, </a:t>
            </a:r>
            <a:r>
              <a:rPr lang="en-US" sz="2400" smtClean="0">
                <a:solidFill>
                  <a:srgbClr val="FF0000"/>
                </a:solidFill>
              </a:rPr>
              <a:t>Rocky Hill, CT</a:t>
            </a:r>
            <a:endParaRPr lang="en-US" sz="2400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Technology Review</a:t>
            </a: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3603" y="6407813"/>
            <a:ext cx="588397" cy="4501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88668"/>
            <a:ext cx="1948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Family First</a:t>
            </a:r>
          </a:p>
        </p:txBody>
      </p:sp>
    </p:spTree>
    <p:extLst>
      <p:ext uri="{BB962C8B-B14F-4D97-AF65-F5344CB8AC3E}">
        <p14:creationId xmlns:p14="http://schemas.microsoft.com/office/powerpoint/2010/main" val="1066458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sz="2800" dirty="0"/>
              <a:t>Welcome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dirty="0"/>
              <a:t>Workgroup Updates – Since February 4</a:t>
            </a:r>
            <a:endParaRPr lang="en-US" sz="2800" i="1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dirty="0"/>
              <a:t>Follow-up to Community Ask since February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800" dirty="0"/>
              <a:t>Open Discussion</a:t>
            </a:r>
          </a:p>
        </p:txBody>
      </p:sp>
    </p:spTree>
    <p:extLst>
      <p:ext uri="{BB962C8B-B14F-4D97-AF65-F5344CB8AC3E}">
        <p14:creationId xmlns:p14="http://schemas.microsoft.com/office/powerpoint/2010/main" val="324485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Meeting dates:  February 20</a:t>
            </a:r>
          </a:p>
          <a:p>
            <a:r>
              <a:rPr lang="en-US" dirty="0"/>
              <a:t>Next Meeting: February 28</a:t>
            </a:r>
          </a:p>
          <a:p>
            <a:r>
              <a:rPr lang="en-US" dirty="0"/>
              <a:t>Update: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Solicited Greater Parent Involvement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Launched Phase 2 Work – Candidacy 2.0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dirty="0"/>
              <a:t>Develop or Identify Screening and Assessment Tools 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dirty="0"/>
              <a:t>Articulate a Process for Serving Families 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dirty="0"/>
              <a:t>Further Articulate the Broader Prevention System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dirty="0"/>
              <a:t>Identifying Metrics and Outcomes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Reviewed Federal Requirements Relevant for Candidacy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Introduced a visual containing CTs anticipated Family First Pathways to Service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Partnered with Chapin Hall to Refine Data Specific to Candidate Population </a:t>
            </a:r>
          </a:p>
          <a:p>
            <a:r>
              <a:rPr lang="en-US" dirty="0"/>
              <a:t>Discussion:</a:t>
            </a: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3603" y="6407813"/>
            <a:ext cx="588397" cy="45018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4461" y="6407813"/>
            <a:ext cx="12411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Family First</a:t>
            </a:r>
          </a:p>
        </p:txBody>
      </p:sp>
    </p:spTree>
    <p:extLst>
      <p:ext uri="{BB962C8B-B14F-4D97-AF65-F5344CB8AC3E}">
        <p14:creationId xmlns:p14="http://schemas.microsoft.com/office/powerpoint/2010/main" val="96053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and Service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Meeting dates: February 6 and February 20</a:t>
            </a:r>
          </a:p>
          <a:p>
            <a:r>
              <a:rPr lang="en-US" dirty="0"/>
              <a:t>Next Meeting: February 27</a:t>
            </a:r>
          </a:p>
          <a:p>
            <a:r>
              <a:rPr lang="en-US" dirty="0"/>
              <a:t>Update: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Received Updates on Each of the CT Family First Workgroups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Finalized Workgroup Charter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Reviewed the Candidacy Target Populations in Detail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Initiated Process of Mapping Evidence-based Interventions to Approved Candidacy Definition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Reviewed Implementation Science with Workgroup to Ground Members in Development Processes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Utilized Model Inventory Template to Began Cataloguing Known Service Interventions in Connecticut</a:t>
            </a:r>
          </a:p>
          <a:p>
            <a:r>
              <a:rPr lang="en-US" dirty="0"/>
              <a:t>Discussion:</a:t>
            </a:r>
          </a:p>
          <a:p>
            <a:endParaRPr lang="en-US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3603" y="6407813"/>
            <a:ext cx="588397" cy="4501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88668"/>
            <a:ext cx="1948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Family First</a:t>
            </a:r>
          </a:p>
        </p:txBody>
      </p:sp>
    </p:spTree>
    <p:extLst>
      <p:ext uri="{BB962C8B-B14F-4D97-AF65-F5344CB8AC3E}">
        <p14:creationId xmlns:p14="http://schemas.microsoft.com/office/powerpoint/2010/main" val="295381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Kinship and Foster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Meeting dates:  February 14</a:t>
            </a:r>
          </a:p>
          <a:p>
            <a:r>
              <a:rPr lang="en-US" dirty="0"/>
              <a:t>Next Meeting: February 28</a:t>
            </a:r>
          </a:p>
          <a:p>
            <a:r>
              <a:rPr lang="en-US" dirty="0"/>
              <a:t>Update: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/>
              <a:t>Conducted Policy Exploration </a:t>
            </a:r>
            <a:r>
              <a:rPr lang="en-US" sz="2000"/>
              <a:t>exercise </a:t>
            </a:r>
            <a:r>
              <a:rPr lang="en-US" sz="2000" smtClean="0"/>
              <a:t>by </a:t>
            </a:r>
            <a:r>
              <a:rPr lang="en-US" sz="2000" dirty="0"/>
              <a:t>identify barriers </a:t>
            </a:r>
            <a:endParaRPr lang="en-US" sz="2000" dirty="0" smtClean="0"/>
          </a:p>
          <a:p>
            <a:pPr marL="201168" lvl="1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from </a:t>
            </a:r>
            <a:r>
              <a:rPr lang="en-US" sz="2000" dirty="0"/>
              <a:t>Data </a:t>
            </a:r>
            <a:r>
              <a:rPr lang="en-US" sz="2000" dirty="0" smtClean="0"/>
              <a:t>Exploration Exercise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Context Used to Frame</a:t>
            </a:r>
            <a:endParaRPr lang="en-US" sz="2000" dirty="0"/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2000" dirty="0"/>
              <a:t>In the </a:t>
            </a:r>
            <a:r>
              <a:rPr lang="en-US" sz="2000" dirty="0" smtClean="0"/>
              <a:t>Community (</a:t>
            </a:r>
            <a:r>
              <a:rPr lang="en-US" sz="2000" i="1" dirty="0" smtClean="0"/>
              <a:t>No DCF Involvement</a:t>
            </a:r>
            <a:r>
              <a:rPr lang="en-US" sz="2000" dirty="0" smtClean="0"/>
              <a:t>)</a:t>
            </a:r>
            <a:endParaRPr lang="en-US" sz="2000" dirty="0"/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2000" dirty="0"/>
              <a:t>During Careline Engagement &amp; Voluntary Services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2000" dirty="0"/>
              <a:t>In Foster Care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sz="2000" dirty="0"/>
              <a:t>After Achieving </a:t>
            </a:r>
            <a:r>
              <a:rPr lang="en-US" sz="2000" dirty="0" smtClean="0"/>
              <a:t>Permanency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/>
              <a:t>Group Surprised </a:t>
            </a:r>
            <a:r>
              <a:rPr lang="en-US" sz="2000" dirty="0" smtClean="0"/>
              <a:t>Probate </a:t>
            </a:r>
            <a:r>
              <a:rPr lang="en-US" sz="2000" dirty="0"/>
              <a:t>Studies Completed by DCF (for Non-DCF Involved Families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3603" y="6407813"/>
            <a:ext cx="588397" cy="4501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88668"/>
            <a:ext cx="1948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Family First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1842" y="2112134"/>
            <a:ext cx="2565959" cy="3387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48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Kinship and Foster </a:t>
            </a:r>
            <a:r>
              <a:rPr lang="en-US" dirty="0" smtClean="0"/>
              <a:t>Care (con’t)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sz="2200" dirty="0" smtClean="0"/>
              <a:t>Greatest needs: </a:t>
            </a:r>
            <a:r>
              <a:rPr lang="en-US" sz="2200" dirty="0"/>
              <a:t>Financial, Legal and Housing </a:t>
            </a:r>
            <a:r>
              <a:rPr lang="en-US" sz="2200" dirty="0" smtClean="0"/>
              <a:t>Supports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/>
              <a:t>Services A</a:t>
            </a:r>
            <a:r>
              <a:rPr lang="en-US" sz="2200" dirty="0" smtClean="0"/>
              <a:t>vailable Prior </a:t>
            </a:r>
            <a:r>
              <a:rPr lang="en-US" sz="2200" dirty="0"/>
              <a:t>to DCF </a:t>
            </a:r>
            <a:r>
              <a:rPr lang="en-US" sz="2200" dirty="0" smtClean="0"/>
              <a:t>Involvement Exist; However Fragmented </a:t>
            </a:r>
            <a:r>
              <a:rPr lang="en-US" sz="2200" dirty="0"/>
              <a:t> 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 smtClean="0"/>
              <a:t>211</a:t>
            </a:r>
            <a:r>
              <a:rPr lang="en-US" sz="2200" dirty="0"/>
              <a:t>, Probate and Support Groups are </a:t>
            </a:r>
            <a:r>
              <a:rPr lang="en-US" sz="2200" dirty="0" smtClean="0"/>
              <a:t>Primary Source </a:t>
            </a:r>
            <a:r>
              <a:rPr lang="en-US" sz="2200" dirty="0"/>
              <a:t>of </a:t>
            </a:r>
            <a:r>
              <a:rPr lang="en-US" sz="2200" dirty="0" smtClean="0"/>
              <a:t>Information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/>
              <a:t>Caregiver Support Teams and CAFAF are </a:t>
            </a:r>
            <a:r>
              <a:rPr lang="en-US" sz="2200" dirty="0" smtClean="0"/>
              <a:t>Available </a:t>
            </a:r>
            <a:r>
              <a:rPr lang="en-US" sz="2200" dirty="0"/>
              <a:t>to DCF </a:t>
            </a:r>
            <a:r>
              <a:rPr lang="en-US" sz="2200" dirty="0" smtClean="0"/>
              <a:t>Involved Families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 smtClean="0"/>
              <a:t>After </a:t>
            </a:r>
            <a:r>
              <a:rPr lang="en-US" sz="2200" dirty="0"/>
              <a:t>DCF,  DCF Subsidy &amp; Adoption Assistance Program are </a:t>
            </a:r>
            <a:r>
              <a:rPr lang="en-US" sz="2200" dirty="0" smtClean="0"/>
              <a:t>Available </a:t>
            </a:r>
            <a:r>
              <a:rPr lang="en-US" sz="2200" dirty="0"/>
              <a:t>in </a:t>
            </a:r>
            <a:r>
              <a:rPr lang="en-US" sz="2200" dirty="0" smtClean="0"/>
              <a:t>Addition </a:t>
            </a:r>
            <a:r>
              <a:rPr lang="en-US" sz="2200" dirty="0"/>
              <a:t>to </a:t>
            </a:r>
            <a:r>
              <a:rPr lang="en-US" sz="2200" dirty="0" smtClean="0"/>
              <a:t>Other Community Services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 smtClean="0"/>
              <a:t>Language matters Kinship vs. Guardian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 smtClean="0"/>
              <a:t>Policy </a:t>
            </a:r>
            <a:r>
              <a:rPr lang="en-US" sz="2200" dirty="0"/>
              <a:t>/Legislation </a:t>
            </a:r>
            <a:r>
              <a:rPr lang="en-US" sz="2200" dirty="0" smtClean="0"/>
              <a:t>Expansion Needed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/>
              <a:t>Data M</a:t>
            </a:r>
            <a:r>
              <a:rPr lang="en-US" sz="2200" dirty="0" smtClean="0"/>
              <a:t>anagement Needed </a:t>
            </a:r>
            <a:r>
              <a:rPr lang="en-US" sz="2200" dirty="0"/>
              <a:t>to </a:t>
            </a:r>
            <a:r>
              <a:rPr lang="en-US" sz="2200" dirty="0" smtClean="0"/>
              <a:t>Track </a:t>
            </a:r>
            <a:r>
              <a:rPr lang="en-US" sz="2200" dirty="0"/>
              <a:t>the </a:t>
            </a:r>
            <a:r>
              <a:rPr lang="en-US" sz="2200" dirty="0" smtClean="0"/>
              <a:t>Number </a:t>
            </a:r>
            <a:r>
              <a:rPr lang="en-US" sz="2200" dirty="0"/>
              <a:t>of </a:t>
            </a:r>
            <a:r>
              <a:rPr lang="en-US" sz="2200" dirty="0" smtClean="0"/>
              <a:t>Kin Care Relationships and/or Disruptions </a:t>
            </a:r>
          </a:p>
          <a:p>
            <a:pPr marL="201168" lvl="1" indent="0">
              <a:buNone/>
            </a:pPr>
            <a:endParaRPr lang="en-US" sz="22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200" dirty="0"/>
              <a:t>Discussion:</a:t>
            </a:r>
          </a:p>
          <a:p>
            <a:pPr marL="384048" lvl="2" indent="0">
              <a:buNone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59304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Fiscal and Revenue Enhancement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Meeting dates:  February 10</a:t>
            </a:r>
          </a:p>
          <a:p>
            <a:r>
              <a:rPr lang="en-US" dirty="0"/>
              <a:t>Next Meeting: March 20</a:t>
            </a:r>
          </a:p>
          <a:p>
            <a:r>
              <a:rPr lang="en-US" dirty="0"/>
              <a:t>Update: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Finalized Workgroup Charter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Received Updates for the Candidacy and Programs and Services Array Workgroups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Provided comments on the Candidacy Definition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Discussed TANF Maintenance of Effort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Acknowledge Ethics Concerns from Providers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Explained Use of Family Transition Act Funding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/>
              <a:t>Cancelled previously scheduled meetings: Feb 21 &amp; 28</a:t>
            </a:r>
          </a:p>
          <a:p>
            <a:r>
              <a:rPr lang="en-US" dirty="0"/>
              <a:t>Discussion:</a:t>
            </a:r>
          </a:p>
          <a:p>
            <a:endParaRPr lang="en-US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3603" y="6407813"/>
            <a:ext cx="588397" cy="4501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88668"/>
            <a:ext cx="1948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Family First</a:t>
            </a:r>
          </a:p>
        </p:txBody>
      </p:sp>
    </p:spTree>
    <p:extLst>
      <p:ext uri="{BB962C8B-B14F-4D97-AF65-F5344CB8AC3E}">
        <p14:creationId xmlns:p14="http://schemas.microsoft.com/office/powerpoint/2010/main" val="289597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Meeting dates:  None</a:t>
            </a:r>
          </a:p>
          <a:p>
            <a:r>
              <a:rPr lang="en-US" sz="2400" dirty="0"/>
              <a:t>Next Meeting: March 19</a:t>
            </a:r>
          </a:p>
          <a:p>
            <a:r>
              <a:rPr lang="en-US" sz="2400" dirty="0"/>
              <a:t>Update: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Next Meeting, anticipate presenting Programs and Service Array Recommendations </a:t>
            </a:r>
          </a:p>
          <a:p>
            <a:r>
              <a:rPr lang="en-US" sz="2400" dirty="0"/>
              <a:t>Discussion:</a:t>
            </a:r>
          </a:p>
          <a:p>
            <a:endParaRPr lang="en-US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3603" y="6407813"/>
            <a:ext cx="588397" cy="4501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88668"/>
            <a:ext cx="1948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Family First</a:t>
            </a:r>
          </a:p>
        </p:txBody>
      </p:sp>
    </p:spTree>
    <p:extLst>
      <p:ext uri="{BB962C8B-B14F-4D97-AF65-F5344CB8AC3E}">
        <p14:creationId xmlns:p14="http://schemas.microsoft.com/office/powerpoint/2010/main" val="301949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Update: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State Index published per groups request: </a:t>
            </a:r>
            <a:r>
              <a:rPr lang="en-US" sz="2400" dirty="0">
                <a:hlinkClick r:id="rId2"/>
              </a:rPr>
              <a:t>State Prevention Plan 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Shared Broader Prevention Definition with Candidacy Group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CT Family First Website Updated to Reflect Revised Meeting Dates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Question Review: </a:t>
            </a:r>
            <a:r>
              <a:rPr lang="en-US" sz="2400" dirty="0">
                <a:hlinkClick r:id="rId3"/>
              </a:rPr>
              <a:t>https://www.plan4children.org/ct-family-first/</a:t>
            </a:r>
            <a:endParaRPr lang="en-US" sz="2400" dirty="0"/>
          </a:p>
          <a:p>
            <a:r>
              <a:rPr lang="en-US" sz="2400" dirty="0"/>
              <a:t>Discussion: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Next meeting: March 3 @ Beacon, in-person, 2-4pm</a:t>
            </a: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3603" y="6407813"/>
            <a:ext cx="588397" cy="4501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88668"/>
            <a:ext cx="1948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Family First</a:t>
            </a:r>
          </a:p>
        </p:txBody>
      </p:sp>
    </p:spTree>
    <p:extLst>
      <p:ext uri="{BB962C8B-B14F-4D97-AF65-F5344CB8AC3E}">
        <p14:creationId xmlns:p14="http://schemas.microsoft.com/office/powerpoint/2010/main" val="30332086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444</TotalTime>
  <Words>491</Words>
  <Application>Microsoft Office PowerPoint</Application>
  <PresentationFormat>Widescreen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Wingdings</vt:lpstr>
      <vt:lpstr>Retrospect</vt:lpstr>
      <vt:lpstr>Community Partnership and Youth and Family Engagement Workgroup</vt:lpstr>
      <vt:lpstr>Agenda</vt:lpstr>
      <vt:lpstr>Candidacy</vt:lpstr>
      <vt:lpstr>Program and Service Array</vt:lpstr>
      <vt:lpstr>Kinship and Foster Care</vt:lpstr>
      <vt:lpstr>Kinship and Foster Care (con’t)</vt:lpstr>
      <vt:lpstr>Fiscal and Revenue Enhancement</vt:lpstr>
      <vt:lpstr>Governance</vt:lpstr>
      <vt:lpstr>Community Updates</vt:lpstr>
      <vt:lpstr>Discussion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Partnership and Youth and Family Engagement Workgroup</dc:title>
  <dc:creator>MARSHALL, TIM</dc:creator>
  <cp:lastModifiedBy>BRENNAN, DAVID</cp:lastModifiedBy>
  <cp:revision>44</cp:revision>
  <cp:lastPrinted>2020-02-05T14:18:15Z</cp:lastPrinted>
  <dcterms:created xsi:type="dcterms:W3CDTF">2020-02-05T14:02:56Z</dcterms:created>
  <dcterms:modified xsi:type="dcterms:W3CDTF">2020-02-26T10:50:45Z</dcterms:modified>
</cp:coreProperties>
</file>